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AD36C-BBD5-4835-9336-48B9684B7546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00268-26A1-4F75-9DA6-3D33F304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1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137AFBA-4767-4BFC-BF06-CB2286A4B8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F8067D1-FD52-4362-A07D-6591AF4EB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46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28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28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5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62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65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29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29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6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262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530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77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6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259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E2860F-DB92-4C2C-8C99-5CDD7E966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615B73-254E-4AD8-8CC1-4C7DDC347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9ED370-3247-4E11-AAD8-21B442446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0"/>
            <a:ext cx="8991600" cy="152400"/>
          </a:xfrm>
          <a:prstGeom prst="rect">
            <a:avLst/>
          </a:prstGeom>
          <a:gradFill rotWithShape="0">
            <a:gsLst>
              <a:gs pos="0">
                <a:srgbClr val="B0011C"/>
              </a:gs>
              <a:gs pos="50000">
                <a:srgbClr val="FC0128"/>
              </a:gs>
              <a:gs pos="100000">
                <a:srgbClr val="B0011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47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064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2pPr>
      <a:lvl3pPr marL="863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3pPr>
      <a:lvl4pPr marL="12065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549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006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463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2921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378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5B2BEE9-33C2-40A0-BCA6-3B00FCBA4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381000"/>
          </a:xfrm>
        </p:spPr>
        <p:txBody>
          <a:bodyPr/>
          <a:lstStyle/>
          <a:p>
            <a:r>
              <a:rPr lang="en-US" altLang="en-US"/>
              <a:t>Crop Vulnerability Update for Juglans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CDC129-AB9D-4F5A-9368-96FA4FA62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3733800"/>
            <a:ext cx="4495800" cy="2895600"/>
          </a:xfrm>
        </p:spPr>
        <p:txBody>
          <a:bodyPr/>
          <a:lstStyle/>
          <a:p>
            <a:pPr marL="114300" indent="-114300" algn="ctr">
              <a:buFontTx/>
              <a:buNone/>
              <a:defRPr/>
            </a:pPr>
            <a:r>
              <a:rPr lang="en-US" altLang="en-US" sz="1400" dirty="0"/>
              <a:t>Genetic research &amp; breeding capacities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ARS </a:t>
            </a:r>
            <a:r>
              <a:rPr lang="en-US" sz="1100" u="sng" dirty="0">
                <a:ea typeface="Calibri" panose="020F0502020204030204" pitchFamily="34" charset="0"/>
                <a:cs typeface="Times New Roman" panose="02020603050405020304" pitchFamily="18" charset="0"/>
              </a:rPr>
              <a:t>Juglans</a:t>
            </a: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 PGR management, disease and genetics research for PW at Davis, CA.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University genetics and breeding programs (UC Davis Walnut Improvement Program (WIP) in CA for PW; U. Missouri for black walnut (BW) nut and agroforestry uses; </a:t>
            </a:r>
            <a:r>
              <a:rPr lang="en-US" sz="1100">
                <a:ea typeface="Calibri" panose="020F0502020204030204" pitchFamily="34" charset="0"/>
                <a:cs typeface="Times New Roman" panose="02020603050405020304" pitchFamily="18" charset="0"/>
              </a:rPr>
              <a:t>Purdue and US </a:t>
            </a: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Forest Service (USFS) timber breeding and genetics program for BW in IN.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PW breeding programs at INRA, France; Ministry of Forestry, Peoples Republic of China, Iran, Turkey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Reference genomes for PW, BW, BN; sequence information and genomic resources for PW, BW, and multiple Juglans species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ct val="60000"/>
              </a:spcBef>
              <a:buFontTx/>
              <a:buNone/>
              <a:defRPr/>
            </a:pPr>
            <a:endParaRPr lang="en-US" altLang="en-US" sz="1100" b="0" dirty="0"/>
          </a:p>
          <a:p>
            <a:pPr marL="114300" indent="-114300">
              <a:lnSpc>
                <a:spcPts val="1500"/>
              </a:lnSpc>
              <a:spcBef>
                <a:spcPct val="60000"/>
              </a:spcBef>
              <a:defRPr/>
            </a:pPr>
            <a:endParaRPr lang="en-US" altLang="en-US" sz="1800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987FC08-1D2D-4B6B-B6B7-FEACCAA79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914400"/>
            <a:ext cx="4495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114300" indent="-1143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4300" marR="0" lvl="0" indent="-1143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NPGS PGR Status &amp; Impacts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Collection of 700+ accessions of PW, BW, and </a:t>
            </a: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Juglans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spp. in field orchards at NCGR-Davis, including older commercial cultivars, heirloom cultivars, and CWR. 20+ accessions of BN in NCGR-Corvallis. Non-NPGS collection of BW nut accessions at U. Missouri, and BW timber accessions at Purdue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Protects and improves major US nut and timber crop with $1 Billion/yr farmgate value for PW; $500 Billion value for standing BW timber; BW wood exports of $325 Million/yr.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NPGS preserves and distributes base PGR as potential sources of host-plant resistance to diseases and pests, and abiotic stress tolerance; materials for PW and BW research; and base genetics for PW and BW cultivars.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032D75FD-E70E-462A-B745-AACF13794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" y="3733800"/>
            <a:ext cx="87503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1DECA7F6-D3D4-4DB4-A7D4-322281832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996950"/>
            <a:ext cx="0" cy="57086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19ED1A7-1887-4788-8E2F-1DCAB8227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95713"/>
            <a:ext cx="4189413" cy="345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Priority Issues</a:t>
            </a: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land to re-propagate, rejuvenate, and expand NCGR-Davis field orchards.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genetic diversity in situ; develop conservation plan for endangered US BN and BW populations.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cryopreservation technology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 CWR from threatened LA spp.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Subtropical genebank site for cold-susceptible </a:t>
            </a: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Juglans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diverse, adapted, vigorous rootstocks.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budgetary support crucial for expanded PW and BW breeding and PGR evaluation capacity, especially for host-plant response to pest and diseases; chilling; phenology and nut-bearing.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budgetary support for the PGR management.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FF7D1561-5268-4D06-BA5D-150CC33FC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14400"/>
            <a:ext cx="4495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114300" indent="-1143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–"/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4300" marR="0" lvl="0" indent="-1143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Vulnerabilities &amp;Threats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Numerous evolving pests and pathogens, butternut (BN) canker disease, Asian walnut moth, and spotted lantern fly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Extremely narrow genetic base for Persian walnut (PW); reliance on 4 clonal scion cultivars and few rootstock cultivars for CA.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 decline of US forest populations of BN.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Gaps in collection coverage of Latin American (LA)  </a:t>
            </a: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Juglans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spp.; crop wild relatives (CWR) threatened in situ.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budgetary support and operational capacity for breeding and plant genetic resource (PGR) management, threatening health of National Clonal Germplasm Repository (NCGR)-Davis </a:t>
            </a: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0_97">
  <a:themeElements>
    <a:clrScheme name="">
      <a:dk1>
        <a:srgbClr val="000000"/>
      </a:dk1>
      <a:lt1>
        <a:srgbClr val="CF0E30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E4AAA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0_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467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10_97</vt:lpstr>
      <vt:lpstr>Crop Vulnerability Update for Juglans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Vulnerability Update for Juglans</dc:title>
  <dc:creator>Charles A Leslie</dc:creator>
  <cp:lastModifiedBy>Charles A Leslie</cp:lastModifiedBy>
  <cp:revision>4</cp:revision>
  <dcterms:created xsi:type="dcterms:W3CDTF">2024-01-16T22:50:00Z</dcterms:created>
  <dcterms:modified xsi:type="dcterms:W3CDTF">2024-03-24T01:20:40Z</dcterms:modified>
</cp:coreProperties>
</file>